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8"/>
  </p:normalViewPr>
  <p:slideViewPr>
    <p:cSldViewPr snapToGrid="0">
      <p:cViewPr varScale="1">
        <p:scale>
          <a:sx n="110" d="100"/>
          <a:sy n="110" d="100"/>
        </p:scale>
        <p:origin x="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02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25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68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95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43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23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85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14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4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43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8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9D67-E7A6-0346-93BC-6CCB4FE659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C8A42C1-024A-914D-802A-1AA1A01B066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10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50DFD-AE50-36E4-268A-6D19FDA8DD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SUBJECT IN ENGLISH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D558BD-11EE-9ECE-C20F-F566421F8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ENDANG IRYANI</a:t>
            </a:r>
          </a:p>
        </p:txBody>
      </p:sp>
    </p:spTree>
    <p:extLst>
      <p:ext uri="{BB962C8B-B14F-4D97-AF65-F5344CB8AC3E}">
        <p14:creationId xmlns:p14="http://schemas.microsoft.com/office/powerpoint/2010/main" val="322649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DE009-40FD-29F3-8C2C-4BD9D1060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6DA15-73E8-57E6-C092-BEEA89789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SUBJECT + PREDICT + OBJECT + ADVERB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09BFDA6-2710-0559-F770-35D3BB74BDC4}"/>
              </a:ext>
            </a:extLst>
          </p:cNvPr>
          <p:cNvCxnSpPr/>
          <p:nvPr/>
        </p:nvCxnSpPr>
        <p:spPr>
          <a:xfrm>
            <a:off x="2280213" y="2395959"/>
            <a:ext cx="0" cy="1215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3B324F3-E56B-F5DA-6187-F1E16E6F0867}"/>
              </a:ext>
            </a:extLst>
          </p:cNvPr>
          <p:cNvSpPr txBox="1"/>
          <p:nvPr/>
        </p:nvSpPr>
        <p:spPr>
          <a:xfrm>
            <a:off x="1250066" y="3611301"/>
            <a:ext cx="224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ORANG PERTAMA TUNGGAL: 1</a:t>
            </a:r>
          </a:p>
          <a:p>
            <a:r>
              <a:rPr lang="en-US" dirty="0"/>
              <a:t>ORANG KEDUA TUNGGAL: SHE, HE</a:t>
            </a:r>
          </a:p>
          <a:p>
            <a:r>
              <a:rPr lang="en-US" dirty="0"/>
              <a:t>ORANG KETIGA TUNGGAL: YOU</a:t>
            </a:r>
          </a:p>
          <a:p>
            <a:r>
              <a:rPr lang="en-US" dirty="0"/>
              <a:t>JAMAK: WE, THEY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BE9C7680-FCDA-C723-AFB8-A96AC623F724}"/>
              </a:ext>
            </a:extLst>
          </p:cNvPr>
          <p:cNvCxnSpPr>
            <a:cxnSpLocks/>
          </p:cNvCxnSpPr>
          <p:nvPr/>
        </p:nvCxnSpPr>
        <p:spPr>
          <a:xfrm>
            <a:off x="3379808" y="2395959"/>
            <a:ext cx="1585731" cy="9491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0FAE06F-7F7B-9ED4-172D-AEF18818E25F}"/>
              </a:ext>
            </a:extLst>
          </p:cNvPr>
          <p:cNvSpPr txBox="1"/>
          <p:nvPr/>
        </p:nvSpPr>
        <p:spPr>
          <a:xfrm>
            <a:off x="5231757" y="3003630"/>
            <a:ext cx="214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WALK, EAT, RUN</a:t>
            </a:r>
          </a:p>
          <a:p>
            <a:r>
              <a:rPr lang="en-US" dirty="0"/>
              <a:t>TOBE: AM, IS ,ARE</a:t>
            </a:r>
          </a:p>
        </p:txBody>
      </p:sp>
    </p:spTree>
    <p:extLst>
      <p:ext uri="{BB962C8B-B14F-4D97-AF65-F5344CB8AC3E}">
        <p14:creationId xmlns:p14="http://schemas.microsoft.com/office/powerpoint/2010/main" val="60137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F9FF0-685F-BEB6-8BFA-689734B7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791F6-F29B-37E6-2DB0-C49649DD5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PAST----------WAS, WERE</a:t>
            </a:r>
          </a:p>
          <a:p>
            <a:r>
              <a:rPr lang="en-US" dirty="0"/>
              <a:t>PRESENT------AM, IS, ARE</a:t>
            </a:r>
          </a:p>
          <a:p>
            <a:r>
              <a:rPr lang="en-US" dirty="0"/>
              <a:t>FUTURE------WILL, GOINT TO</a:t>
            </a:r>
          </a:p>
        </p:txBody>
      </p:sp>
    </p:spTree>
    <p:extLst>
      <p:ext uri="{BB962C8B-B14F-4D97-AF65-F5344CB8AC3E}">
        <p14:creationId xmlns:p14="http://schemas.microsoft.com/office/powerpoint/2010/main" val="332453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09294-E653-593B-9BBD-BAB49F15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AM, IS,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83CA3-2578-7C16-9F06-D4381886A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AM--------I</a:t>
            </a:r>
          </a:p>
          <a:p>
            <a:pPr marL="0" indent="0">
              <a:buNone/>
            </a:pPr>
            <a:r>
              <a:rPr lang="en-US" dirty="0"/>
              <a:t>E.G I AM A DOCTOR</a:t>
            </a:r>
          </a:p>
          <a:p>
            <a:r>
              <a:rPr lang="en-US" dirty="0"/>
              <a:t>IS…….SHE, HE, IT</a:t>
            </a:r>
          </a:p>
          <a:p>
            <a:pPr marL="0" indent="0">
              <a:buNone/>
            </a:pPr>
            <a:r>
              <a:rPr lang="en-US" dirty="0"/>
              <a:t>E.G SHE IS MY SISTER, HE IS HANDSOME, SUCI IS FRIENDLY</a:t>
            </a:r>
          </a:p>
          <a:p>
            <a:r>
              <a:rPr lang="en-US" dirty="0"/>
              <a:t>ARE………WE, THEY, </a:t>
            </a:r>
          </a:p>
          <a:p>
            <a:pPr marL="0" indent="0">
              <a:buNone/>
            </a:pPr>
            <a:r>
              <a:rPr lang="en-US" dirty="0"/>
              <a:t>E.G WE ARE THE TEAM, THEY ARE FAMILY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6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C115-C90E-C688-2A54-046FA4BA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WAS, WERE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45C1E-1EF7-31FC-74BB-429B1EFD4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WAS…….I, SHE, HE</a:t>
            </a:r>
          </a:p>
          <a:p>
            <a:r>
              <a:rPr lang="en-US" dirty="0"/>
              <a:t>E.G I SAW SOMETHING IN THE CLASS, SHE WAS CAME TO MY PARTY LAST WEEK</a:t>
            </a:r>
          </a:p>
          <a:p>
            <a:r>
              <a:rPr lang="en-US" dirty="0"/>
              <a:t>WERE…..YOU, WE, THEY</a:t>
            </a:r>
          </a:p>
          <a:p>
            <a:r>
              <a:rPr lang="en-US" dirty="0"/>
              <a:t>E.G …THEY WERE CAME IN PARTY</a:t>
            </a:r>
          </a:p>
          <a:p>
            <a:r>
              <a:rPr lang="en-US" dirty="0"/>
              <a:t>I…….WERE/WAS</a:t>
            </a:r>
          </a:p>
        </p:txBody>
      </p:sp>
    </p:spTree>
    <p:extLst>
      <p:ext uri="{BB962C8B-B14F-4D97-AF65-F5344CB8AC3E}">
        <p14:creationId xmlns:p14="http://schemas.microsoft.com/office/powerpoint/2010/main" val="366445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549B-3F0F-AD2F-C696-909CE1661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TO/WILL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D2DAB-C60E-C68B-4F2A-842D6977C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WILL/GOINT TO…..FOR ALL, </a:t>
            </a:r>
          </a:p>
          <a:p>
            <a:r>
              <a:rPr lang="en-US" dirty="0"/>
              <a:t>I WILL</a:t>
            </a:r>
          </a:p>
          <a:p>
            <a:r>
              <a:rPr lang="en-US" dirty="0"/>
              <a:t>SHE WILL</a:t>
            </a:r>
          </a:p>
          <a:p>
            <a:r>
              <a:rPr lang="en-US" dirty="0"/>
              <a:t>WE WILL</a:t>
            </a:r>
          </a:p>
        </p:txBody>
      </p:sp>
    </p:spTree>
    <p:extLst>
      <p:ext uri="{BB962C8B-B14F-4D97-AF65-F5344CB8AC3E}">
        <p14:creationId xmlns:p14="http://schemas.microsoft.com/office/powerpoint/2010/main" val="1216691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1655-FF6A-096F-3679-A5B4104E3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4B718-415B-E99F-990C-B8A05293B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PREDICT…..</a:t>
            </a:r>
          </a:p>
          <a:p>
            <a:r>
              <a:rPr lang="en-US" dirty="0"/>
              <a:t>EAT,  RUN</a:t>
            </a:r>
          </a:p>
          <a:p>
            <a:r>
              <a:rPr lang="en-US" dirty="0"/>
              <a:t>SHE RUNS FROM HIS LIFE</a:t>
            </a:r>
          </a:p>
          <a:p>
            <a:r>
              <a:rPr lang="en-US" dirty="0"/>
              <a:t>SHE IS KNOW ABOUT IT</a:t>
            </a:r>
          </a:p>
        </p:txBody>
      </p:sp>
    </p:spTree>
    <p:extLst>
      <p:ext uri="{BB962C8B-B14F-4D97-AF65-F5344CB8AC3E}">
        <p14:creationId xmlns:p14="http://schemas.microsoft.com/office/powerpoint/2010/main" val="134493819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{04F33DD7-167E-0241-BDEB-62D22B4708F6}tf10001119</Template>
  <TotalTime>55</TotalTime>
  <Words>205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SUBJECT IN ENGLISH</vt:lpstr>
      <vt:lpstr>SENTENCE</vt:lpstr>
      <vt:lpstr>TOBE</vt:lpstr>
      <vt:lpstr>AM, IS, ARE</vt:lpstr>
      <vt:lpstr>WAS, WERE</vt:lpstr>
      <vt:lpstr>GOING TO/WILL</vt:lpstr>
      <vt:lpstr>TO 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IN ENGLISH</dc:title>
  <dc:creator>endang iryani</dc:creator>
  <cp:lastModifiedBy>endang iryani</cp:lastModifiedBy>
  <cp:revision>2</cp:revision>
  <dcterms:created xsi:type="dcterms:W3CDTF">2024-02-29T23:04:53Z</dcterms:created>
  <dcterms:modified xsi:type="dcterms:W3CDTF">2024-03-01T00:00:50Z</dcterms:modified>
</cp:coreProperties>
</file>